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5" r:id="rId2"/>
    <p:sldId id="753" r:id="rId3"/>
    <p:sldId id="628" r:id="rId4"/>
    <p:sldId id="749" r:id="rId5"/>
    <p:sldId id="659" r:id="rId6"/>
    <p:sldId id="755" r:id="rId7"/>
    <p:sldId id="621" r:id="rId8"/>
    <p:sldId id="656" r:id="rId9"/>
    <p:sldId id="661" r:id="rId10"/>
    <p:sldId id="756" r:id="rId11"/>
    <p:sldId id="618" r:id="rId12"/>
    <p:sldId id="617" r:id="rId13"/>
    <p:sldId id="6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2" autoAdjust="0"/>
    <p:restoredTop sz="88710" autoAdjust="0"/>
  </p:normalViewPr>
  <p:slideViewPr>
    <p:cSldViewPr snapToGrid="0">
      <p:cViewPr varScale="1">
        <p:scale>
          <a:sx n="257" d="100"/>
          <a:sy n="257" d="100"/>
        </p:scale>
        <p:origin x="2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4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7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2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Code Must Compile and 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3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Microsoft_Excel_97_-_2004_Worksheet.xls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Tuesday, February 4</a:t>
            </a:r>
            <a:r>
              <a:rPr lang="en-US" sz="2000" baseline="30000" dirty="0"/>
              <a:t>th</a:t>
            </a:r>
            <a:r>
              <a:rPr lang="en-US" sz="20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Announcements and Prework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Upcoming 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  for Sprint 2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54"/>
            <a:ext cx="10515600" cy="100380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5561"/>
            <a:ext cx="10515599" cy="5200423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coding standards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All code must compile and execute without errors or warnings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the source code files required to compile and execute the application along with a README.md file and license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README.md file must include clear and concise build and 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 and 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Use tabs (no spaces) for indention at the beginning of lines, only line feeds (LF, /n) at the end of the lines, and UTF-8 text compatible text files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Include valuable but conservative comments and a Javadoc compatible author statement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Utilize Git and GitHub to manage code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root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</p:txBody>
      </p:sp>
    </p:spTree>
    <p:extLst>
      <p:ext uri="{BB962C8B-B14F-4D97-AF65-F5344CB8AC3E}">
        <p14:creationId xmlns:p14="http://schemas.microsoft.com/office/powerpoint/2010/main" val="373778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&amp; GitHub… Configuration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control is Part of Configuration Management. Professional organizations often feel new software developers do not get enough experience with Configuration Management in  college.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&amp; GitHub can play a central role in: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Allowing a team to collectively share and manage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Managing the master copy of your source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Providing a “safety net” while you are programming… allowing you to be </a:t>
            </a:r>
            <a:r>
              <a:rPr lang="en-US" sz="2000" u="sng" dirty="0"/>
              <a:t>bold</a:t>
            </a:r>
            <a:r>
              <a:rPr lang="en-US" sz="2000" dirty="0"/>
              <a:t> in your programming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Submitting project code for class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Deploying code to test or production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709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and GitHub Commands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is a rich and powerful tool. Today we are going to be focused on utilizing some of the basic Git commands as well as branching commands. These commands include: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clone &amp; git pull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add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commit [-a -m “Update file.”]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branch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checkout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merge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push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F6BCC-AFE1-4B1A-AA4B-A3F575BC3A08}"/>
              </a:ext>
            </a:extLst>
          </p:cNvPr>
          <p:cNvSpPr txBox="1"/>
          <p:nvPr/>
        </p:nvSpPr>
        <p:spPr>
          <a:xfrm>
            <a:off x="6095997" y="4145638"/>
            <a:ext cx="3499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Pattern:</a:t>
            </a:r>
          </a:p>
          <a:p>
            <a:r>
              <a:rPr lang="en-US" dirty="0"/>
              <a:t>git branch f-0x</a:t>
            </a:r>
          </a:p>
          <a:p>
            <a:r>
              <a:rPr lang="en-US" dirty="0"/>
              <a:t>git checkout f-0x</a:t>
            </a:r>
          </a:p>
          <a:p>
            <a:r>
              <a:rPr lang="en-US" dirty="0"/>
              <a:t>git commit -a -m “Implement f-0x”</a:t>
            </a:r>
          </a:p>
          <a:p>
            <a:r>
              <a:rPr lang="en-US" dirty="0"/>
              <a:t>git checkout master</a:t>
            </a:r>
          </a:p>
          <a:p>
            <a:r>
              <a:rPr lang="en-US" dirty="0"/>
              <a:t>git merge f-0x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D2E2A-BE02-4911-9DA1-A81B99D5C889}"/>
              </a:ext>
            </a:extLst>
          </p:cNvPr>
          <p:cNvSpPr/>
          <p:nvPr/>
        </p:nvSpPr>
        <p:spPr>
          <a:xfrm>
            <a:off x="6035040" y="4091940"/>
            <a:ext cx="3749040" cy="21602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Friendly Conversation Topic</a:t>
            </a:r>
          </a:p>
        </p:txBody>
      </p:sp>
    </p:spTree>
    <p:extLst>
      <p:ext uri="{BB962C8B-B14F-4D97-AF65-F5344CB8AC3E}">
        <p14:creationId xmlns:p14="http://schemas.microsoft.com/office/powerpoint/2010/main" val="239044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Technology, Security, &amp; Privacy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67" y="2159345"/>
            <a:ext cx="8973266" cy="25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Activities List items through item 8</a:t>
            </a:r>
          </a:p>
        </p:txBody>
      </p:sp>
    </p:spTree>
    <p:extLst>
      <p:ext uri="{BB962C8B-B14F-4D97-AF65-F5344CB8AC3E}">
        <p14:creationId xmlns:p14="http://schemas.microsoft.com/office/powerpoint/2010/main" val="135025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Demos for Today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81997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  for Sprint 2 </a:t>
            </a:r>
          </a:p>
        </p:txBody>
      </p:sp>
    </p:spTree>
    <p:extLst>
      <p:ext uri="{BB962C8B-B14F-4D97-AF65-F5344CB8AC3E}">
        <p14:creationId xmlns:p14="http://schemas.microsoft.com/office/powerpoint/2010/main" val="378041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spcBef>
                <a:spcPts val="400"/>
              </a:spcBef>
            </a:pPr>
            <a:r>
              <a:rPr lang="en-US" dirty="0"/>
              <a:t>Q&amp;A for GUI Programming</a:t>
            </a:r>
          </a:p>
        </p:txBody>
      </p:sp>
    </p:spTree>
    <p:extLst>
      <p:ext uri="{BB962C8B-B14F-4D97-AF65-F5344CB8AC3E}">
        <p14:creationId xmlns:p14="http://schemas.microsoft.com/office/powerpoint/2010/main" val="268651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2 Assignments &amp; Activity List Items are due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344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0" indent="0">
              <a:buNone/>
            </a:pPr>
            <a:r>
              <a:rPr lang="en-US" sz="2000" dirty="0"/>
              <a:t>Coding together with Graphical BMI Calc Plus utilizing Coding Standards</a:t>
            </a:r>
          </a:p>
          <a:p>
            <a:pPr marL="457200" lvl="1" indent="0">
              <a:buNone/>
            </a:pPr>
            <a:r>
              <a:rPr lang="en-US" sz="1400" dirty="0"/>
              <a:t>F1: Graphical Hello World (</a:t>
            </a:r>
            <a:r>
              <a:rPr lang="en-US" sz="1400" dirty="0" err="1"/>
              <a:t>JFrame</a:t>
            </a:r>
            <a:r>
              <a:rPr lang="en-US" sz="1400" dirty="0"/>
              <a:t> &amp; </a:t>
            </a:r>
            <a:r>
              <a:rPr lang="en-US" sz="1400" dirty="0" err="1"/>
              <a:t>JPanel</a:t>
            </a:r>
            <a:r>
              <a:rPr lang="en-US" sz="1400" dirty="0"/>
              <a:t>)</a:t>
            </a:r>
          </a:p>
          <a:p>
            <a:pPr marL="457200" lvl="1" indent="0">
              <a:buNone/>
            </a:pPr>
            <a:r>
              <a:rPr lang="en-US" sz="1400" dirty="0"/>
              <a:t>F2: Add Calc BMI code</a:t>
            </a:r>
          </a:p>
          <a:p>
            <a:pPr marL="457200" lvl="1" indent="0">
              <a:buNone/>
            </a:pPr>
            <a:r>
              <a:rPr lang="en-US" sz="1400" dirty="0"/>
              <a:t>F3: Separate Calc BMI into separate files for each class</a:t>
            </a:r>
          </a:p>
          <a:p>
            <a:pPr marL="457200" lvl="1" indent="0">
              <a:buNone/>
            </a:pPr>
            <a:r>
              <a:rPr lang="en-US" sz="1400" dirty="0"/>
              <a:t>F4: Add output field</a:t>
            </a:r>
          </a:p>
          <a:p>
            <a:pPr marL="457200" lvl="1" indent="0">
              <a:buNone/>
            </a:pPr>
            <a:r>
              <a:rPr lang="en-US" sz="1400" dirty="0"/>
              <a:t>F5: Add “Calculate” button</a:t>
            </a:r>
          </a:p>
          <a:p>
            <a:pPr marL="457200" lvl="1" indent="0">
              <a:buNone/>
            </a:pPr>
            <a:r>
              <a:rPr lang="en-US" sz="1400" dirty="0"/>
              <a:t>F6: Add input fields for height and weight</a:t>
            </a:r>
          </a:p>
          <a:p>
            <a:pPr marL="457200" lvl="1" indent="0">
              <a:buNone/>
            </a:pPr>
            <a:r>
              <a:rPr lang="en-US" sz="1400" dirty="0"/>
              <a:t>F7: Add English and Metric options </a:t>
            </a:r>
          </a:p>
          <a:p>
            <a:pPr marL="457200" lvl="1" indent="0">
              <a:buNone/>
            </a:pPr>
            <a:r>
              <a:rPr lang="en-US" sz="1400" dirty="0"/>
              <a:t>F8: Test</a:t>
            </a:r>
          </a:p>
          <a:p>
            <a:pPr marL="457200" lvl="1" indent="0">
              <a:buNone/>
            </a:pPr>
            <a:r>
              <a:rPr lang="en-US" sz="1400" dirty="0"/>
              <a:t>F9: Cleanup and verify coding standards</a:t>
            </a:r>
          </a:p>
          <a:p>
            <a:pPr marL="457200" lvl="1" indent="0">
              <a:buNone/>
            </a:pPr>
            <a:r>
              <a:rPr lang="en-US" sz="1400" dirty="0"/>
              <a:t>F10: Zip &amp; submit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D663FC-2FE3-C74F-A0F7-0E8E49701540}"/>
              </a:ext>
            </a:extLst>
          </p:cNvPr>
          <p:cNvSpPr txBox="1">
            <a:spLocks/>
          </p:cNvSpPr>
          <p:nvPr/>
        </p:nvSpPr>
        <p:spPr>
          <a:xfrm>
            <a:off x="838200" y="4745399"/>
            <a:ext cx="10718950" cy="1813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Report Out Guidelines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638</Words>
  <Application>Microsoft Macintosh PowerPoint</Application>
  <PresentationFormat>Widescreen</PresentationFormat>
  <Paragraphs>92</Paragraphs>
  <Slides>13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Microsoft Excel 97 - 2004 Worksheet</vt:lpstr>
      <vt:lpstr>Object-Oriented Programming Discussion, Lecture, &amp; Lab Eric Pogue</vt:lpstr>
      <vt:lpstr>Friendly Conversation Topic</vt:lpstr>
      <vt:lpstr>Technology, Security, &amp; Privacy</vt:lpstr>
      <vt:lpstr>Announcements &amp; Prework</vt:lpstr>
      <vt:lpstr>Demos for Today</vt:lpstr>
      <vt:lpstr>Q&amp;A  for Sprint 2 </vt:lpstr>
      <vt:lpstr>Q&amp;A for GUI Programming</vt:lpstr>
      <vt:lpstr>Assignment</vt:lpstr>
      <vt:lpstr>Lab</vt:lpstr>
      <vt:lpstr>Coding Standards</vt:lpstr>
      <vt:lpstr>Git &amp; GitHub… Configuration Management</vt:lpstr>
      <vt:lpstr>Git and GitHub Commands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80</cp:revision>
  <dcterms:created xsi:type="dcterms:W3CDTF">2019-01-14T15:53:15Z</dcterms:created>
  <dcterms:modified xsi:type="dcterms:W3CDTF">2020-02-04T15:33:16Z</dcterms:modified>
</cp:coreProperties>
</file>